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uce Semi-Bold" charset="1" panose="000007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" charset="1" panose="00000500000000000000"/>
      <p:regular r:id="rId19"/>
    </p:embeddedFont>
    <p:embeddedFont>
      <p:font typeface="Open Sauce Bold" charset="1" panose="00000800000000000000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486135" y="1565282"/>
            <a:ext cx="8678268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FINAL INTEGRATIVE PROJECT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1642" y="6533237"/>
            <a:ext cx="6687255" cy="231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BASES DE DATOS-2024</a:t>
            </a:r>
          </a:p>
          <a:p>
            <a:pPr algn="ctr">
              <a:lnSpc>
                <a:spcPts val="3086"/>
              </a:lnSpc>
            </a:pPr>
          </a:p>
          <a:p>
            <a:pPr algn="ctr">
              <a:lnSpc>
                <a:spcPts val="3086"/>
              </a:lnSpc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MEMBERS:</a:t>
            </a:r>
          </a:p>
          <a:p>
            <a:pPr algn="ctr" marL="476013" indent="-238006" lvl="1">
              <a:lnSpc>
                <a:spcPts val="3086"/>
              </a:lnSpc>
              <a:buFont typeface="Arial"/>
              <a:buChar char="•"/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PIAZZA, SANTIAGO NICOLÁS</a:t>
            </a:r>
          </a:p>
          <a:p>
            <a:pPr algn="ctr" marL="476013" indent="-238006" lvl="1">
              <a:lnSpc>
                <a:spcPts val="3086"/>
              </a:lnSpc>
              <a:buFont typeface="Arial"/>
              <a:buChar char="•"/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VARGAS, ANTONIO JESÚS</a:t>
            </a:r>
          </a:p>
          <a:p>
            <a:pPr algn="ctr" marL="476013" indent="-238006" lvl="1">
              <a:lnSpc>
                <a:spcPts val="3086"/>
              </a:lnSpc>
              <a:buFont typeface="Arial"/>
              <a:buChar char="•"/>
            </a:pPr>
            <a:r>
              <a:rPr lang="en-US" sz="2204" spc="606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CABRERA BELLOMO, TOMÁS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2912" y="3963036"/>
            <a:ext cx="7324716" cy="118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Database of a Tourism company </a:t>
            </a:r>
            <a:r>
              <a:rPr lang="en-US" sz="34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TucuMax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2966" y="1181652"/>
            <a:ext cx="12662068" cy="7923697"/>
          </a:xfrm>
          <a:custGeom>
            <a:avLst/>
            <a:gdLst/>
            <a:ahLst/>
            <a:cxnLst/>
            <a:rect r="r" b="b" t="t" l="l"/>
            <a:pathLst>
              <a:path h="7923697" w="12662068">
                <a:moveTo>
                  <a:pt x="0" y="0"/>
                </a:moveTo>
                <a:lnTo>
                  <a:pt x="12662068" y="0"/>
                </a:lnTo>
                <a:lnTo>
                  <a:pt x="12662068" y="7923696"/>
                </a:lnTo>
                <a:lnTo>
                  <a:pt x="0" y="7923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14690" y="3992078"/>
            <a:ext cx="70586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100" y="6152592"/>
            <a:ext cx="6400005" cy="3952880"/>
          </a:xfrm>
          <a:custGeom>
            <a:avLst/>
            <a:gdLst/>
            <a:ahLst/>
            <a:cxnLst/>
            <a:rect r="r" b="b" t="t" l="l"/>
            <a:pathLst>
              <a:path h="3952880" w="6400005">
                <a:moveTo>
                  <a:pt x="0" y="0"/>
                </a:moveTo>
                <a:lnTo>
                  <a:pt x="6400005" y="0"/>
                </a:lnTo>
                <a:lnTo>
                  <a:pt x="6400005" y="3952880"/>
                </a:lnTo>
                <a:lnTo>
                  <a:pt x="0" y="3952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93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30006" y="5736968"/>
            <a:ext cx="6557994" cy="4368504"/>
          </a:xfrm>
          <a:custGeom>
            <a:avLst/>
            <a:gdLst/>
            <a:ahLst/>
            <a:cxnLst/>
            <a:rect r="r" b="b" t="t" l="l"/>
            <a:pathLst>
              <a:path h="4368504" w="6557994">
                <a:moveTo>
                  <a:pt x="0" y="0"/>
                </a:moveTo>
                <a:lnTo>
                  <a:pt x="6557994" y="0"/>
                </a:lnTo>
                <a:lnTo>
                  <a:pt x="6557994" y="4368504"/>
                </a:lnTo>
                <a:lnTo>
                  <a:pt x="0" y="4368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24866" y="1171700"/>
            <a:ext cx="14617162" cy="442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this project we will discuss about:</a:t>
            </a:r>
          </a:p>
          <a:p>
            <a:pPr algn="ctr">
              <a:lnSpc>
                <a:spcPts val="5879"/>
              </a:lnSpc>
            </a:pP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b="true" sz="4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Abstraction Model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b="true" sz="4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Entity-Relationship Model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b="true" sz="4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Relational Model</a:t>
            </a:r>
          </a:p>
          <a:p>
            <a:pPr algn="l" marL="906770" indent="-453385" lvl="1">
              <a:lnSpc>
                <a:spcPts val="5879"/>
              </a:lnSpc>
              <a:buFont typeface="Arial"/>
              <a:buChar char="•"/>
            </a:pPr>
            <a:r>
              <a:rPr lang="en-US" b="true" sz="4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Dictionary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1552" y="-133350"/>
            <a:ext cx="7264896" cy="124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6"/>
              </a:lnSpc>
            </a:pPr>
            <a:r>
              <a:rPr lang="en-US" b="true" sz="7304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09740" y="197803"/>
            <a:ext cx="8868519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b="true" sz="7200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GOALS TO ACHIEVE: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2410" y="2122553"/>
            <a:ext cx="15681127" cy="7354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FUNCTIONAL DATABASE THAT:</a:t>
            </a:r>
          </a:p>
          <a:p>
            <a:pPr algn="ctr">
              <a:lnSpc>
                <a:spcPts val="7279"/>
              </a:lnSpc>
            </a:pP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Has l</a:t>
            </a: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ogic and physical independence of data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Minimum data redundancy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integrity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Optimized complex queries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4479" y="4892902"/>
            <a:ext cx="9379042" cy="4885546"/>
          </a:xfrm>
          <a:custGeom>
            <a:avLst/>
            <a:gdLst/>
            <a:ahLst/>
            <a:cxnLst/>
            <a:rect r="r" b="b" t="t" l="l"/>
            <a:pathLst>
              <a:path h="4885546" w="9379042">
                <a:moveTo>
                  <a:pt x="0" y="0"/>
                </a:moveTo>
                <a:lnTo>
                  <a:pt x="9379042" y="0"/>
                </a:lnTo>
                <a:lnTo>
                  <a:pt x="9379042" y="4885546"/>
                </a:lnTo>
                <a:lnTo>
                  <a:pt x="0" y="4885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96695" y="216853"/>
            <a:ext cx="569461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ASSUMPTIONS</a:t>
            </a:r>
            <a:r>
              <a:rPr lang="en-US" sz="6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140" y="1792066"/>
            <a:ext cx="17999720" cy="329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8224" indent="-504112" lvl="1">
              <a:lnSpc>
                <a:spcPts val="6537"/>
              </a:lnSpc>
              <a:buFont typeface="Arial"/>
              <a:buChar char="•"/>
            </a:pPr>
            <a:r>
              <a:rPr lang="en-US" b="true" sz="46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More than one service can be sold in one purchase</a:t>
            </a:r>
          </a:p>
          <a:p>
            <a:pPr algn="l" marL="1008224" indent="-504112" lvl="1">
              <a:lnSpc>
                <a:spcPts val="6537"/>
              </a:lnSpc>
              <a:buFont typeface="Arial"/>
              <a:buChar char="•"/>
            </a:pPr>
            <a:r>
              <a:rPr lang="en-US" b="true" sz="46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Events have a weekly frequency</a:t>
            </a:r>
          </a:p>
          <a:p>
            <a:pPr algn="ctr" marL="1008224" indent="-504112" lvl="1">
              <a:lnSpc>
                <a:spcPts val="6537"/>
              </a:lnSpc>
              <a:buFont typeface="Arial"/>
              <a:buChar char="•"/>
            </a:pPr>
            <a:r>
              <a:rPr lang="en-US" b="true" sz="466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Only one video or photo can be saved in a multimedia file</a:t>
            </a:r>
          </a:p>
          <a:p>
            <a:pPr algn="l">
              <a:lnSpc>
                <a:spcPts val="653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291" y="1295241"/>
            <a:ext cx="17046529" cy="8083431"/>
          </a:xfrm>
          <a:custGeom>
            <a:avLst/>
            <a:gdLst/>
            <a:ahLst/>
            <a:cxnLst/>
            <a:rect r="r" b="b" t="t" l="l"/>
            <a:pathLst>
              <a:path h="8083431" w="17046529">
                <a:moveTo>
                  <a:pt x="0" y="0"/>
                </a:moveTo>
                <a:lnTo>
                  <a:pt x="17046528" y="0"/>
                </a:lnTo>
                <a:lnTo>
                  <a:pt x="17046528" y="8083430"/>
                </a:lnTo>
                <a:lnTo>
                  <a:pt x="0" y="808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00166" y="12"/>
            <a:ext cx="8276779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ABSTRACTION MODEL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18853" y="914388"/>
            <a:ext cx="14650294" cy="9338056"/>
          </a:xfrm>
          <a:custGeom>
            <a:avLst/>
            <a:gdLst/>
            <a:ahLst/>
            <a:cxnLst/>
            <a:rect r="r" b="b" t="t" l="l"/>
            <a:pathLst>
              <a:path h="9338056" w="14650294">
                <a:moveTo>
                  <a:pt x="0" y="0"/>
                </a:moveTo>
                <a:lnTo>
                  <a:pt x="14650294" y="0"/>
                </a:lnTo>
                <a:lnTo>
                  <a:pt x="14650294" y="9338056"/>
                </a:lnTo>
                <a:lnTo>
                  <a:pt x="0" y="933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" r="0" b="-6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0690" y="-114300"/>
            <a:ext cx="10607725" cy="10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ENTITY-RELATIONAL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17121"/>
            <a:ext cx="16508393" cy="9369879"/>
          </a:xfrm>
          <a:custGeom>
            <a:avLst/>
            <a:gdLst/>
            <a:ahLst/>
            <a:cxnLst/>
            <a:rect r="r" b="b" t="t" l="l"/>
            <a:pathLst>
              <a:path h="9369879" w="16508393">
                <a:moveTo>
                  <a:pt x="0" y="0"/>
                </a:moveTo>
                <a:lnTo>
                  <a:pt x="16508393" y="0"/>
                </a:lnTo>
                <a:lnTo>
                  <a:pt x="16508393" y="9369879"/>
                </a:lnTo>
                <a:lnTo>
                  <a:pt x="0" y="936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90989" y="0"/>
            <a:ext cx="77060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RELATIONAL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6364" y="914400"/>
            <a:ext cx="12113243" cy="9258300"/>
          </a:xfrm>
          <a:custGeom>
            <a:avLst/>
            <a:gdLst/>
            <a:ahLst/>
            <a:cxnLst/>
            <a:rect r="r" b="b" t="t" l="l"/>
            <a:pathLst>
              <a:path h="9258300" w="12113243">
                <a:moveTo>
                  <a:pt x="0" y="0"/>
                </a:moveTo>
                <a:lnTo>
                  <a:pt x="12113243" y="0"/>
                </a:lnTo>
                <a:lnTo>
                  <a:pt x="1211324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12743" y="-114300"/>
            <a:ext cx="698048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DICTIONARY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97218" y="457200"/>
            <a:ext cx="552122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b="true" sz="6000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349706"/>
            <a:ext cx="18288000" cy="5979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There are certain important steps of reality analysis and abstraction before the development of a Database.</a:t>
            </a:r>
          </a:p>
          <a:p>
            <a:pPr algn="l">
              <a:lnSpc>
                <a:spcPts val="5180"/>
              </a:lnSpc>
            </a:pP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Models </a:t>
            </a:r>
            <a:r>
              <a:rPr lang="en-US" b="true" sz="3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must represent reality without ambiguity.</a:t>
            </a:r>
          </a:p>
          <a:p>
            <a:pPr algn="l">
              <a:lnSpc>
                <a:spcPts val="5180"/>
              </a:lnSpc>
            </a:pPr>
          </a:p>
          <a:p>
            <a:pPr algn="l" marL="798838" indent="-399419" lvl="1">
              <a:lnSpc>
                <a:spcPts val="5180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It is important to keep data safe from unauthorized access.</a:t>
            </a:r>
          </a:p>
          <a:p>
            <a:pPr algn="l">
              <a:lnSpc>
                <a:spcPts val="5180"/>
              </a:lnSpc>
            </a:pPr>
          </a:p>
          <a:p>
            <a:pPr algn="l" marL="863606" indent="-431803" lvl="1">
              <a:lnSpc>
                <a:spcPts val="5600"/>
              </a:lnSpc>
              <a:buFont typeface="Arial"/>
              <a:buChar char="•"/>
            </a:pP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</a:t>
            </a:r>
            <a:r>
              <a:rPr lang="en-US" b="true" sz="4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revious models are extremly important to create a correct Database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DAGSvWY5s9s</dc:identifier>
  <dcterms:modified xsi:type="dcterms:W3CDTF">2011-08-01T06:04:30Z</dcterms:modified>
  <cp:revision>1</cp:revision>
  <dc:title>Final proyect</dc:title>
</cp:coreProperties>
</file>